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59" r:id="rId7"/>
    <p:sldId id="261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B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38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3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32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50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81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4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10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62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95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0952E-0713-4293-992D-A5BC2113C077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3E671-7A2F-4DAA-A943-8B258AE2D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91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теремок сказ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57448"/>
            <a:ext cx="5918448" cy="591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98" y="188640"/>
            <a:ext cx="375351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5000" b="1" dirty="0" smtClean="0">
                <a:latin typeface="Times New Roman" pitchFamily="18" charset="0"/>
                <a:cs typeface="Times New Roman" pitchFamily="18" charset="0"/>
              </a:rPr>
              <a:t>Дапамажы жывёлам пасяліцца ў церамок, выканаўшы пры гэтым заданні</a:t>
            </a:r>
            <a:endParaRPr lang="ru-RU" sz="5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051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8" y="1762619"/>
            <a:ext cx="8364508" cy="431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94791"/>
            <a:ext cx="230425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7500" b="1" dirty="0" smtClean="0">
                <a:latin typeface="Times New Roman" pitchFamily="18" charset="0"/>
                <a:cs typeface="Times New Roman" pitchFamily="18" charset="0"/>
              </a:rPr>
              <a:t>10+7</a:t>
            </a:r>
            <a:endParaRPr lang="ru-RU" sz="7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848" y="576389"/>
            <a:ext cx="2952328" cy="9387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Правер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6487" y="394791"/>
            <a:ext cx="14401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7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7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8489" y="6218754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sz="2800" b="1" dirty="0" smtClean="0">
                <a:latin typeface="Times New Roman" pitchFamily="18" charset="0"/>
                <a:cs typeface="Times New Roman" pitchFamily="18" charset="0"/>
              </a:rPr>
              <a:t>Малайцы! Вось мышка і ў церамку</a:t>
            </a:r>
            <a:r>
              <a:rPr lang="be-BY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48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Картинки по запросу &quot;теремок сказ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Картинки по запросу &quot;теремок сказ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9" y="260648"/>
            <a:ext cx="666242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6296" y="476672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5400" b="1" dirty="0" smtClean="0">
                <a:latin typeface="Times New Roman" pitchFamily="18" charset="0"/>
                <a:cs typeface="Times New Roman" pitchFamily="18" charset="0"/>
              </a:rPr>
              <a:t>20-4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12791" y="1790818"/>
            <a:ext cx="2331209" cy="9001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5000" dirty="0" smtClean="0">
                <a:latin typeface="Times New Roman" pitchFamily="18" charset="0"/>
                <a:cs typeface="Times New Roman" pitchFamily="18" charset="0"/>
              </a:rPr>
              <a:t>Правер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4328" y="3645024"/>
            <a:ext cx="116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975" y="4725144"/>
            <a:ext cx="8504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Мышка вам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дзякуе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за тое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што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ў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яе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з’явілася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суседка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Цяпер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жыць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разам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будзе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весялей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75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07" y="2348880"/>
            <a:ext cx="576773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6290" y="36240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Назаві кампаненты пры складанні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407" y="476672"/>
            <a:ext cx="91261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000" b="1" dirty="0" smtClean="0">
                <a:latin typeface="Times New Roman" pitchFamily="18" charset="0"/>
                <a:cs typeface="Times New Roman" pitchFamily="18" charset="0"/>
              </a:rPr>
              <a:t>1 складаемае      2 складаемае      сума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66527" y="1005354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Назаві кампаненты пры адніманні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180" y="1568037"/>
            <a:ext cx="91261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000" b="1" dirty="0" smtClean="0">
                <a:latin typeface="Times New Roman" pitchFamily="18" charset="0"/>
                <a:cs typeface="Times New Roman" pitchFamily="18" charset="0"/>
              </a:rPr>
              <a:t>памяншаемае   аднімаемае    рознасць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8455" y="6138741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200" dirty="0" smtClean="0">
                <a:latin typeface="Times New Roman" pitchFamily="18" charset="0"/>
                <a:cs typeface="Times New Roman" pitchFamily="18" charset="0"/>
              </a:rPr>
              <a:t>-Цудоўна! Цяпер яны жывуць разам.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06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97" y="2767011"/>
            <a:ext cx="666242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6406" y="11663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600" b="1" dirty="0" smtClean="0">
                <a:latin typeface="Times New Roman" pitchFamily="18" charset="0"/>
                <a:cs typeface="Times New Roman" pitchFamily="18" charset="0"/>
              </a:rPr>
              <a:t>Назаві лічбы ў парадку павелічэння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908720"/>
            <a:ext cx="57657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4500" b="1" dirty="0" smtClean="0">
                <a:latin typeface="Times New Roman" pitchFamily="18" charset="0"/>
                <a:cs typeface="Times New Roman" pitchFamily="18" charset="0"/>
              </a:rPr>
              <a:t>1,3,4,2,6,8,7,10,5,9</a:t>
            </a:r>
            <a:endParaRPr lang="ru-RU" sz="4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842" y="3356992"/>
            <a:ext cx="2347593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e-BY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равер</a:t>
            </a:r>
            <a:endParaRPr lang="ru-RU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1916832"/>
            <a:ext cx="5909770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1,2,3,4,5,6,7,8,9,10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42" y="4653136"/>
            <a:ext cx="2431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latin typeface="Times New Roman" pitchFamily="18" charset="0"/>
                <a:cs typeface="Times New Roman" pitchFamily="18" charset="0"/>
              </a:rPr>
              <a:t>Вельмі добра! І лісічка-сястрычка трапіла ў церамок</a:t>
            </a:r>
            <a:r>
              <a:rPr lang="be-BY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99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Картинки по запросу &quot;теремок сказ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&quot;теремок сказка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 descr="Картинки по запросу &quot;теремок сказ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107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27576" y="160337"/>
            <a:ext cx="381642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500" b="1" dirty="0" smtClean="0">
                <a:latin typeface="Times New Roman" pitchFamily="18" charset="0"/>
                <a:cs typeface="Times New Roman" pitchFamily="18" charset="0"/>
              </a:rPr>
              <a:t>Назаві геаметрычныя фігуры. </a:t>
            </a:r>
          </a:p>
          <a:p>
            <a:pPr algn="ctr"/>
            <a:r>
              <a:rPr lang="be-BY" sz="3500" b="1" dirty="0" smtClean="0">
                <a:latin typeface="Times New Roman" pitchFamily="18" charset="0"/>
                <a:cs typeface="Times New Roman" pitchFamily="18" charset="0"/>
              </a:rPr>
              <a:t>Якая з іх лішняя?</a:t>
            </a:r>
          </a:p>
          <a:p>
            <a:r>
              <a:rPr lang="be-BY" sz="3500" b="1" dirty="0" smtClean="0">
                <a:latin typeface="Times New Roman" pitchFamily="18" charset="0"/>
                <a:cs typeface="Times New Roman" pitchFamily="18" charset="0"/>
              </a:rPr>
              <a:t>Чаму?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975" y="3573016"/>
            <a:ext cx="1527721" cy="9361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411760" y="3465004"/>
            <a:ext cx="1224136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4524027" y="3302496"/>
            <a:ext cx="1368152" cy="133214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6948264" y="3266492"/>
            <a:ext cx="1152128" cy="1368152"/>
          </a:xfrm>
          <a:prstGeom prst="diamon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90777" y="4897751"/>
            <a:ext cx="873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000" b="1" dirty="0" smtClean="0">
                <a:latin typeface="Times New Roman" pitchFamily="18" charset="0"/>
                <a:cs typeface="Times New Roman" pitchFamily="18" charset="0"/>
              </a:rPr>
              <a:t>Квадрат, </a:t>
            </a:r>
            <a:r>
              <a:rPr lang="be-BY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круг</a:t>
            </a:r>
            <a:r>
              <a:rPr lang="be-BY" sz="4000" b="1" dirty="0" smtClean="0">
                <a:latin typeface="Times New Roman" pitchFamily="18" charset="0"/>
                <a:cs typeface="Times New Roman" pitchFamily="18" charset="0"/>
              </a:rPr>
              <a:t>, трохвугольнік, ромб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424871" y="2420888"/>
            <a:ext cx="1689638" cy="72008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правер</a:t>
            </a:r>
            <a:endParaRPr lang="ru-RU" sz="3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7499" y="5949280"/>
            <a:ext cx="78093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sz="3500" b="1" dirty="0" smtClean="0">
                <a:latin typeface="Times New Roman" pitchFamily="18" charset="0"/>
                <a:cs typeface="Times New Roman" pitchFamily="18" charset="0"/>
              </a:rPr>
              <a:t>Воўк задаволены вашай працай!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8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55" y="2752400"/>
            <a:ext cx="6912769" cy="410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680" y="30591"/>
            <a:ext cx="4187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5000" b="1" dirty="0" smtClean="0">
                <a:latin typeface="Times New Roman" pitchFamily="18" charset="0"/>
                <a:cs typeface="Times New Roman" pitchFamily="18" charset="0"/>
              </a:rPr>
              <a:t>Рашы задачы</a:t>
            </a:r>
            <a:endParaRPr lang="ru-RU" sz="5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892365"/>
            <a:ext cx="8568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 smtClean="0">
                <a:latin typeface="Times New Roman" pitchFamily="18" charset="0"/>
                <a:cs typeface="Times New Roman" pitchFamily="18" charset="0"/>
              </a:rPr>
              <a:t>На адной яблыні вырасла 16 яблыкаў, а на другой- на 2 яблыка больш. Колькі яблык вырасла на другой яблыні?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6804247" y="1307863"/>
            <a:ext cx="982007" cy="589930"/>
          </a:xfrm>
          <a:prstGeom prst="wedgeEllipse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sz="3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08" y="1897793"/>
            <a:ext cx="849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e-BY" sz="2400" dirty="0" smtClean="0">
                <a:latin typeface="Times New Roman" pitchFamily="18" charset="0"/>
                <a:cs typeface="Times New Roman" pitchFamily="18" charset="0"/>
              </a:rPr>
              <a:t>Было 10 плюшак. Карлсан узяў 5,а Малыш-3. Колькі ўсяго плюшак узялі Карлсан і Малыш?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120887" y="2313291"/>
            <a:ext cx="914400" cy="539645"/>
          </a:xfrm>
          <a:prstGeom prst="wedgeEllipseCallout">
            <a:avLst/>
          </a:prstGeom>
          <a:solidFill>
            <a:srgbClr val="FFFF0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1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pPr algn="l"/>
            <a:r>
              <a:rPr lang="be-BY" b="1" i="1" dirty="0" smtClean="0">
                <a:latin typeface="Times New Roman" pitchFamily="18" charset="0"/>
                <a:cs typeface="Times New Roman" pitchFamily="18" charset="0"/>
              </a:rPr>
              <a:t>Вы добра папрацавалі і засялілі ўсіх казачных герояў у церамок. Малайцы!</a:t>
            </a:r>
            <a:br>
              <a:rPr lang="be-BY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e-BY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e-BY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e-BY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b="1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7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Дзякуй вам </a:t>
            </a:r>
            <a:br>
              <a:rPr lang="be-BY" sz="7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7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працу!</a:t>
            </a:r>
            <a:endParaRPr lang="ru-RU" sz="7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74438"/>
            <a:ext cx="3250646" cy="45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17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165</Words>
  <Application>Microsoft Office PowerPoint</Application>
  <PresentationFormat>Экран (4:3)</PresentationFormat>
  <Paragraphs>31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 добра папрацавалі і засялілі ўсіх казачных герояў у церамок. Малайцы!    Дзякуй вам  за працу!</vt:lpstr>
    </vt:vector>
  </TitlesOfParts>
  <Company>SPecialiST RePack, SanBuild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17</cp:revision>
  <dcterms:created xsi:type="dcterms:W3CDTF">2021-02-15T06:51:04Z</dcterms:created>
  <dcterms:modified xsi:type="dcterms:W3CDTF">2021-02-15T10:06:03Z</dcterms:modified>
</cp:coreProperties>
</file>